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63"/>
    <p:restoredTop sz="94105"/>
  </p:normalViewPr>
  <p:slideViewPr>
    <p:cSldViewPr snapToGrid="0">
      <p:cViewPr varScale="1">
        <p:scale>
          <a:sx n="53" d="100"/>
          <a:sy n="53" d="100"/>
        </p:scale>
        <p:origin x="195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6620</TotalTime>
  <Words>4186</Words>
  <Application>Microsoft Macintosh PowerPoint</Application>
  <PresentationFormat>Custom</PresentationFormat>
  <Paragraphs>923</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247</cp:revision>
  <cp:lastPrinted>2025-06-16T15:03:50Z</cp:lastPrinted>
  <dcterms:created xsi:type="dcterms:W3CDTF">2025-05-31T15:31:52Z</dcterms:created>
  <dcterms:modified xsi:type="dcterms:W3CDTF">2025-06-22T14:24:00Z</dcterms:modified>
</cp:coreProperties>
</file>